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1" r:id="rId2"/>
    <p:sldId id="523" r:id="rId3"/>
    <p:sldId id="484" r:id="rId4"/>
    <p:sldId id="535" r:id="rId5"/>
    <p:sldId id="486" r:id="rId6"/>
    <p:sldId id="534" r:id="rId7"/>
    <p:sldId id="521" r:id="rId8"/>
    <p:sldId id="533" r:id="rId9"/>
    <p:sldId id="522" r:id="rId10"/>
    <p:sldId id="532" r:id="rId11"/>
    <p:sldId id="487" r:id="rId12"/>
    <p:sldId id="531" r:id="rId13"/>
    <p:sldId id="488" r:id="rId14"/>
    <p:sldId id="530" r:id="rId15"/>
    <p:sldId id="489" r:id="rId16"/>
    <p:sldId id="529" r:id="rId17"/>
    <p:sldId id="490" r:id="rId18"/>
    <p:sldId id="528" r:id="rId19"/>
    <p:sldId id="491" r:id="rId20"/>
    <p:sldId id="527" r:id="rId21"/>
    <p:sldId id="492" r:id="rId22"/>
    <p:sldId id="526" r:id="rId23"/>
    <p:sldId id="493" r:id="rId24"/>
    <p:sldId id="525" r:id="rId25"/>
    <p:sldId id="494" r:id="rId26"/>
    <p:sldId id="524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70" d="100"/>
          <a:sy n="70" d="100"/>
        </p:scale>
        <p:origin x="2712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558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G9B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38472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Eras Light ITC" panose="020B0402030504020804" pitchFamily="34" charset="0"/>
              </a:rPr>
              <a:t>Basic dipole and monopole antennas</a:t>
            </a:r>
          </a:p>
        </p:txBody>
      </p:sp>
    </p:spTree>
    <p:extLst>
      <p:ext uri="{BB962C8B-B14F-4D97-AF65-F5344CB8AC3E}">
        <p14:creationId xmlns:p14="http://schemas.microsoft.com/office/powerpoint/2010/main" val="51310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radiation pattern of a dipole antenna in free space in a plane containing the conductor?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a figure-eight at right angles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is a figure-eight off both ends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a circle (equal radiation in all directions)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has a pair of lobes on one side of the antenna and a single lobe on the other side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39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935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antenna height affect the azimuthal radiation pattern of a horizontal dipole HF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If the antenna is too high, the pattern becomes unpredictable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Antenna height has no effect on the pattern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If the antenna is less than 1/2 wavelength high, the azimuthal pattern is almost omnidirectional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If the antenna is less than 1/2 wavelength high, radiation off the ends of the wire is eliminated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antenna height affect the azimuthal radiation pattern of a horizontal dipole HF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If the antenna is too high, the pattern becomes unpredictable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Antenna height has no effect on the pattern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If the antenna is less than 1/2 wavelength high, the azimuthal pattern is almost omnidirectional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If the antenna is less than 1/2 wavelength high, radiation off the ends of the wire is eliminated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7"/>
            <a:ext cx="11277600" cy="87156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184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the radial wires of a ground-mounted vertical antenna system be placed?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high as possible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Parallel to the antenna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 the surface or buried a few inches below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the center of the antenna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the radial wires of a ground-mounted vertical antenna system be placed?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high as possible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Parallel to the antenna element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 the surface or buried a few inches below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the center of the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878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feed point impedance of a horizontal 1/2 wave dipole antenna change as the antenna height is reduced to 1/10 wavelength above ground?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steadily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steadily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peaks at about 1/8 wavelength above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unaffected by the height above ground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feed point impedance of a horizontal 1/2 wave dipole antenna change as the antenna height is reduced to 1/10 wavelength above ground?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steadily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steadily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peaks at about 1/8 wavelength above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unaffected by the height above ground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355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feed point impedance of a 1/2 wave dipole change as the feed point is moved from the center toward the ends?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steadily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steadily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peaks at about 1/8 wavelength from the end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unaffected by the location of the feed point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feed point impedance of a 1/2 wave dipole change as the feed point is moved from the center toward the ends?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steadily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steadily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peaks at about 1/8 wavelength from the end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unaffected by the location of the feed point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398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639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using a horizontally polarized as compared to a vertically polarized HF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Lower ground losses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Shorter radials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Lower radiation resistance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0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using a horizontally polarized as compared to a vertically polarized HF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Lower ground losses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Shorter radials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Lower radiation resistance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398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6063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1/2 wave dipole antenna cut for 14.250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33 feet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1/2 wave dipole antenna cut for 14.250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33 feet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788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188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1/2 wave dipole antenna cut for 3.550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42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84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132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263 feet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1/2 wave dipole antenna cut for 3.550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42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84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132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263 feet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370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1/4 wave monopole antenna cut for 28.5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11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16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21 feet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length for a 1/4 wave monopole antenna cut for 28.5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11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16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21 feet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213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G9B01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is a characteristic of a random-wire HF antenna connected directly to the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must be longer than 1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Station equipment may carry significant RF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produces only vertically polarized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more effective on the lower HF bands than on the higher bands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G9B01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is a characteristic of a random-wire HF antenna connected directly to the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must be longer than 1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Station equipment may carry significant RF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produces only vertically polarized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more effective on the lower HF bands than on the higher bands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711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24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way to adjust the feed point impedance of an elevated quarter-wave ground-plane vertical antenna to be approximately 50 ohms?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Slope the radials upward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Slope the radials downward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Lengthen the radials beyond one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Coil the radials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way to adjust the feed point impedance of an elevated quarter-wave ground-plane vertical antenna to be approximately 50 ohms?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Slope the radials upward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Slope the radials downward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Lengthen the radials beyond one wavelength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Coil the radials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30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best describes the radiation pattern of a quarter-wave ground-plane vertical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Bi-directional in azimuth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Isotropic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Hemispherical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Omnidirectional in azimuth</a:t>
            </a:r>
          </a:p>
        </p:txBody>
      </p:sp>
    </p:spTree>
    <p:extLst>
      <p:ext uri="{BB962C8B-B14F-4D97-AF65-F5344CB8AC3E}">
        <p14:creationId xmlns:p14="http://schemas.microsoft.com/office/powerpoint/2010/main" val="267519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best describes the radiation pattern of a quarter-wave ground-plane vertical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Bi-directional in azimuth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Isotropic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Hemispherical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Omnidirectional in azimuth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2778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radiation pattern of a dipole antenna in free space in a plane containing the conductor?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a figure-eight at right angles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is a figure-eight off both ends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a circle (equal radiation in all directions)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has a pair of lobes on one side of the antenna and a single lobe on the other side</a:t>
            </a:r>
          </a:p>
        </p:txBody>
      </p:sp>
    </p:spTree>
    <p:extLst>
      <p:ext uri="{BB962C8B-B14F-4D97-AF65-F5344CB8AC3E}">
        <p14:creationId xmlns:p14="http://schemas.microsoft.com/office/powerpoint/2010/main" val="2247308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1283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27</cp:revision>
  <dcterms:created xsi:type="dcterms:W3CDTF">2023-05-09T14:58:22Z</dcterms:created>
  <dcterms:modified xsi:type="dcterms:W3CDTF">2023-05-12T19:39:30Z</dcterms:modified>
</cp:coreProperties>
</file>